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3" r:id="rId7"/>
    <p:sldId id="264"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6411D6-7608-4031-A4F3-E66B37D7D583}" v="2" dt="2021-06-21T21:02:45.6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ra tempelman" userId="2c968d082fbb62ce" providerId="LiveId" clId="{956411D6-7608-4031-A4F3-E66B37D7D583}"/>
    <pc:docChg chg="undo custSel addSld delSld modSld">
      <pc:chgData name="kyra tempelman" userId="2c968d082fbb62ce" providerId="LiveId" clId="{956411D6-7608-4031-A4F3-E66B37D7D583}" dt="2021-06-21T21:07:44.383" v="2159" actId="20577"/>
      <pc:docMkLst>
        <pc:docMk/>
      </pc:docMkLst>
      <pc:sldChg chg="modSp mod">
        <pc:chgData name="kyra tempelman" userId="2c968d082fbb62ce" providerId="LiveId" clId="{956411D6-7608-4031-A4F3-E66B37D7D583}" dt="2021-06-21T21:02:49.510" v="1227" actId="20577"/>
        <pc:sldMkLst>
          <pc:docMk/>
          <pc:sldMk cId="1654544613" sldId="257"/>
        </pc:sldMkLst>
        <pc:spChg chg="mod">
          <ac:chgData name="kyra tempelman" userId="2c968d082fbb62ce" providerId="LiveId" clId="{956411D6-7608-4031-A4F3-E66B37D7D583}" dt="2021-06-21T21:02:49.510" v="1227" actId="20577"/>
          <ac:spMkLst>
            <pc:docMk/>
            <pc:sldMk cId="1654544613" sldId="257"/>
            <ac:spMk id="3" creationId="{C87D5AD6-74CA-4E40-9DDF-C48EC887BF12}"/>
          </ac:spMkLst>
        </pc:spChg>
      </pc:sldChg>
      <pc:sldChg chg="modSp mod">
        <pc:chgData name="kyra tempelman" userId="2c968d082fbb62ce" providerId="LiveId" clId="{956411D6-7608-4031-A4F3-E66B37D7D583}" dt="2021-06-21T20:54:14.357" v="244" actId="20577"/>
        <pc:sldMkLst>
          <pc:docMk/>
          <pc:sldMk cId="1628942141" sldId="258"/>
        </pc:sldMkLst>
        <pc:spChg chg="mod">
          <ac:chgData name="kyra tempelman" userId="2c968d082fbb62ce" providerId="LiveId" clId="{956411D6-7608-4031-A4F3-E66B37D7D583}" dt="2021-06-21T20:54:14.357" v="244" actId="20577"/>
          <ac:spMkLst>
            <pc:docMk/>
            <pc:sldMk cId="1628942141" sldId="258"/>
            <ac:spMk id="3" creationId="{4B82FB17-4C5C-43F6-93A7-57EADF1706A6}"/>
          </ac:spMkLst>
        </pc:spChg>
      </pc:sldChg>
      <pc:sldChg chg="addSp modSp mod setBg setClrOvrMap">
        <pc:chgData name="kyra tempelman" userId="2c968d082fbb62ce" providerId="LiveId" clId="{956411D6-7608-4031-A4F3-E66B37D7D583}" dt="2021-06-21T21:04:24.707" v="1323" actId="20577"/>
        <pc:sldMkLst>
          <pc:docMk/>
          <pc:sldMk cId="1793238348" sldId="259"/>
        </pc:sldMkLst>
        <pc:spChg chg="mod">
          <ac:chgData name="kyra tempelman" userId="2c968d082fbb62ce" providerId="LiveId" clId="{956411D6-7608-4031-A4F3-E66B37D7D583}" dt="2021-06-21T21:01:53.864" v="1091" actId="26606"/>
          <ac:spMkLst>
            <pc:docMk/>
            <pc:sldMk cId="1793238348" sldId="259"/>
            <ac:spMk id="2" creationId="{157120FF-7982-4400-816A-FAFCDB36EB30}"/>
          </ac:spMkLst>
        </pc:spChg>
        <pc:spChg chg="mod ord">
          <ac:chgData name="kyra tempelman" userId="2c968d082fbb62ce" providerId="LiveId" clId="{956411D6-7608-4031-A4F3-E66B37D7D583}" dt="2021-06-21T21:04:24.707" v="1323" actId="20577"/>
          <ac:spMkLst>
            <pc:docMk/>
            <pc:sldMk cId="1793238348" sldId="259"/>
            <ac:spMk id="3" creationId="{6125553F-2165-42B8-8752-01FB916718EF}"/>
          </ac:spMkLst>
        </pc:spChg>
        <pc:spChg chg="add">
          <ac:chgData name="kyra tempelman" userId="2c968d082fbb62ce" providerId="LiveId" clId="{956411D6-7608-4031-A4F3-E66B37D7D583}" dt="2021-06-21T21:01:53.864" v="1091" actId="26606"/>
          <ac:spMkLst>
            <pc:docMk/>
            <pc:sldMk cId="1793238348" sldId="259"/>
            <ac:spMk id="9" creationId="{643780CE-2BE5-46F6-97B2-60DF30217ED3}"/>
          </ac:spMkLst>
        </pc:spChg>
        <pc:spChg chg="add">
          <ac:chgData name="kyra tempelman" userId="2c968d082fbb62ce" providerId="LiveId" clId="{956411D6-7608-4031-A4F3-E66B37D7D583}" dt="2021-06-21T21:01:53.864" v="1091" actId="26606"/>
          <ac:spMkLst>
            <pc:docMk/>
            <pc:sldMk cId="1793238348" sldId="259"/>
            <ac:spMk id="11" creationId="{61A87A49-68E6-459E-A5A6-46229FF42125}"/>
          </ac:spMkLst>
        </pc:spChg>
        <pc:spChg chg="add">
          <ac:chgData name="kyra tempelman" userId="2c968d082fbb62ce" providerId="LiveId" clId="{956411D6-7608-4031-A4F3-E66B37D7D583}" dt="2021-06-21T21:01:53.864" v="1091" actId="26606"/>
          <ac:spMkLst>
            <pc:docMk/>
            <pc:sldMk cId="1793238348" sldId="259"/>
            <ac:spMk id="13" creationId="{F6ACD5FC-CAFE-48EB-B765-60EED2E052F0}"/>
          </ac:spMkLst>
        </pc:spChg>
        <pc:spChg chg="add">
          <ac:chgData name="kyra tempelman" userId="2c968d082fbb62ce" providerId="LiveId" clId="{956411D6-7608-4031-A4F3-E66B37D7D583}" dt="2021-06-21T21:01:53.864" v="1091" actId="26606"/>
          <ac:spMkLst>
            <pc:docMk/>
            <pc:sldMk cId="1793238348" sldId="259"/>
            <ac:spMk id="15" creationId="{9F33B405-D785-4738-B1C0-6A0AA5E98286}"/>
          </ac:spMkLst>
        </pc:spChg>
        <pc:spChg chg="add">
          <ac:chgData name="kyra tempelman" userId="2c968d082fbb62ce" providerId="LiveId" clId="{956411D6-7608-4031-A4F3-E66B37D7D583}" dt="2021-06-21T21:01:53.864" v="1091" actId="26606"/>
          <ac:spMkLst>
            <pc:docMk/>
            <pc:sldMk cId="1793238348" sldId="259"/>
            <ac:spMk id="17" creationId="{4233DC0E-DE6C-4FB6-A529-51B162641AB8}"/>
          </ac:spMkLst>
        </pc:spChg>
        <pc:spChg chg="add">
          <ac:chgData name="kyra tempelman" userId="2c968d082fbb62ce" providerId="LiveId" clId="{956411D6-7608-4031-A4F3-E66B37D7D583}" dt="2021-06-21T21:01:53.864" v="1091" actId="26606"/>
          <ac:spMkLst>
            <pc:docMk/>
            <pc:sldMk cId="1793238348" sldId="259"/>
            <ac:spMk id="19" creationId="{3870477F-E451-4BC3-863F-0E2FC572884B}"/>
          </ac:spMkLst>
        </pc:spChg>
        <pc:spChg chg="add">
          <ac:chgData name="kyra tempelman" userId="2c968d082fbb62ce" providerId="LiveId" clId="{956411D6-7608-4031-A4F3-E66B37D7D583}" dt="2021-06-21T21:01:53.864" v="1091" actId="26606"/>
          <ac:spMkLst>
            <pc:docMk/>
            <pc:sldMk cId="1793238348" sldId="259"/>
            <ac:spMk id="21" creationId="{B4A81DE1-E2BC-4A31-99EE-71350421B0EA}"/>
          </ac:spMkLst>
        </pc:spChg>
        <pc:picChg chg="add mod">
          <ac:chgData name="kyra tempelman" userId="2c968d082fbb62ce" providerId="LiveId" clId="{956411D6-7608-4031-A4F3-E66B37D7D583}" dt="2021-06-21T21:01:53.864" v="1091" actId="26606"/>
          <ac:picMkLst>
            <pc:docMk/>
            <pc:sldMk cId="1793238348" sldId="259"/>
            <ac:picMk id="4" creationId="{27D1B6D9-3973-4499-B655-4735F8854661}"/>
          </ac:picMkLst>
        </pc:picChg>
      </pc:sldChg>
      <pc:sldChg chg="modSp mod">
        <pc:chgData name="kyra tempelman" userId="2c968d082fbb62ce" providerId="LiveId" clId="{956411D6-7608-4031-A4F3-E66B37D7D583}" dt="2021-06-21T21:06:31.928" v="1955" actId="20577"/>
        <pc:sldMkLst>
          <pc:docMk/>
          <pc:sldMk cId="3668470052" sldId="260"/>
        </pc:sldMkLst>
        <pc:spChg chg="mod">
          <ac:chgData name="kyra tempelman" userId="2c968d082fbb62ce" providerId="LiveId" clId="{956411D6-7608-4031-A4F3-E66B37D7D583}" dt="2021-06-21T21:06:31.928" v="1955" actId="20577"/>
          <ac:spMkLst>
            <pc:docMk/>
            <pc:sldMk cId="3668470052" sldId="260"/>
            <ac:spMk id="3" creationId="{C2341AA1-66F6-40C4-A458-DE5C3A1F54DA}"/>
          </ac:spMkLst>
        </pc:spChg>
      </pc:sldChg>
      <pc:sldChg chg="del">
        <pc:chgData name="kyra tempelman" userId="2c968d082fbb62ce" providerId="LiveId" clId="{956411D6-7608-4031-A4F3-E66B37D7D583}" dt="2021-06-21T21:07:17.557" v="2033" actId="2696"/>
        <pc:sldMkLst>
          <pc:docMk/>
          <pc:sldMk cId="1220286394" sldId="261"/>
        </pc:sldMkLst>
      </pc:sldChg>
      <pc:sldChg chg="modSp mod">
        <pc:chgData name="kyra tempelman" userId="2c968d082fbb62ce" providerId="LiveId" clId="{956411D6-7608-4031-A4F3-E66B37D7D583}" dt="2021-06-21T21:07:44.383" v="2159" actId="20577"/>
        <pc:sldMkLst>
          <pc:docMk/>
          <pc:sldMk cId="3149695096" sldId="262"/>
        </pc:sldMkLst>
        <pc:spChg chg="mod">
          <ac:chgData name="kyra tempelman" userId="2c968d082fbb62ce" providerId="LiveId" clId="{956411D6-7608-4031-A4F3-E66B37D7D583}" dt="2021-06-21T21:07:44.383" v="2159" actId="20577"/>
          <ac:spMkLst>
            <pc:docMk/>
            <pc:sldMk cId="3149695096" sldId="262"/>
            <ac:spMk id="3" creationId="{A7E3EB2F-383A-4920-8B18-862266D8E6FB}"/>
          </ac:spMkLst>
        </pc:spChg>
      </pc:sldChg>
      <pc:sldChg chg="modSp new mod">
        <pc:chgData name="kyra tempelman" userId="2c968d082fbb62ce" providerId="LiveId" clId="{956411D6-7608-4031-A4F3-E66B37D7D583}" dt="2021-06-21T21:03:37.492" v="1272"/>
        <pc:sldMkLst>
          <pc:docMk/>
          <pc:sldMk cId="2752809382" sldId="263"/>
        </pc:sldMkLst>
        <pc:spChg chg="mod">
          <ac:chgData name="kyra tempelman" userId="2c968d082fbb62ce" providerId="LiveId" clId="{956411D6-7608-4031-A4F3-E66B37D7D583}" dt="2021-06-21T21:03:01.576" v="1271" actId="20577"/>
          <ac:spMkLst>
            <pc:docMk/>
            <pc:sldMk cId="2752809382" sldId="263"/>
            <ac:spMk id="2" creationId="{C58DEC19-493A-4213-8245-00D8E4276B34}"/>
          </ac:spMkLst>
        </pc:spChg>
        <pc:spChg chg="mod">
          <ac:chgData name="kyra tempelman" userId="2c968d082fbb62ce" providerId="LiveId" clId="{956411D6-7608-4031-A4F3-E66B37D7D583}" dt="2021-06-21T21:03:37.492" v="1272"/>
          <ac:spMkLst>
            <pc:docMk/>
            <pc:sldMk cId="2752809382" sldId="263"/>
            <ac:spMk id="3" creationId="{E66A4A3D-48D2-4463-BCC2-92192FF4B88C}"/>
          </ac:spMkLst>
        </pc:spChg>
      </pc:sldChg>
      <pc:sldChg chg="modSp new mod">
        <pc:chgData name="kyra tempelman" userId="2c968d082fbb62ce" providerId="LiveId" clId="{956411D6-7608-4031-A4F3-E66B37D7D583}" dt="2021-06-21T21:06:49.022" v="2032" actId="20577"/>
        <pc:sldMkLst>
          <pc:docMk/>
          <pc:sldMk cId="3311122117" sldId="264"/>
        </pc:sldMkLst>
        <pc:spChg chg="mod">
          <ac:chgData name="kyra tempelman" userId="2c968d082fbb62ce" providerId="LiveId" clId="{956411D6-7608-4031-A4F3-E66B37D7D583}" dt="2021-06-21T21:04:06.404" v="1292" actId="20577"/>
          <ac:spMkLst>
            <pc:docMk/>
            <pc:sldMk cId="3311122117" sldId="264"/>
            <ac:spMk id="2" creationId="{E4B08185-A300-40B6-8E71-3D2498BCEA19}"/>
          </ac:spMkLst>
        </pc:spChg>
        <pc:spChg chg="mod">
          <ac:chgData name="kyra tempelman" userId="2c968d082fbb62ce" providerId="LiveId" clId="{956411D6-7608-4031-A4F3-E66B37D7D583}" dt="2021-06-21T21:06:49.022" v="2032" actId="20577"/>
          <ac:spMkLst>
            <pc:docMk/>
            <pc:sldMk cId="3311122117" sldId="264"/>
            <ac:spMk id="3" creationId="{5087B3ED-06F7-4430-BFDD-5EE4002201CA}"/>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nl-NL"/>
              <a:t>Klik om stijl te bewerken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6/21/2021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23A1CC3-2375-41D4-9E03-427CAF2A4C1A}" type="datetimeFigureOut">
              <a:rPr lang="en-US" dirty="0"/>
              <a:t>6/21/2021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en bijschrif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nl-NL"/>
              <a:t>Klik om stijl te bewerken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FF16868-8199-4C2C-A5B1-63AEE139F88E}" type="datetimeFigureOut">
              <a:rPr lang="en-US" dirty="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eraat met bijschrift">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nl-NL"/>
              <a:t>Klik om stijl te bewerken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AD9FF7F-6988-44CC-821B-644E70CD2F73}" type="datetimeFigureOut">
              <a:rPr lang="en-US" dirty="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amkaartj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C12C299-16B2-4475-990D-751901EACC14}" type="datetimeFigureOut">
              <a:rPr lang="en-US" dirty="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nl-NL"/>
              <a:t>Klik om stijl te bewerken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6/21/2021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nl-NL"/>
              <a:t>Klik om stijl te bewerken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6/21/2021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nl-NL"/>
              <a:t>Klik om stijl te bewerken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F34E6425-0181-43F2-84FC-787E803FD2F8}" type="datetimeFigureOut">
              <a:rPr lang="en-US" dirty="0"/>
              <a:t>6/21/2021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6/21/2021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6/21/2021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nl-NL"/>
              <a:t>Klik om stijl te bewerken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6/21/2021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6/21/2021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76E86A4C-8E40-4F87-A4F0-01A0687C5742}" type="datetimeFigureOut">
              <a:rPr lang="en-US" dirty="0"/>
              <a:t>6/21/2021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nl-NL"/>
              <a:t>Klik op het pictogram als u een afbeelding wilt toevoegen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5E72C73-2D91-4E12-BA25-F0AA0C03599B}" type="datetimeFigureOut">
              <a:rPr lang="en-US" dirty="0"/>
              <a:t>6/21/2021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nl-NL"/>
              <a:t>Klik om stijl te bewerken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6/21/2021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FAC6C5-1593-4467-A9D1-086869D1DA3B}"/>
              </a:ext>
            </a:extLst>
          </p:cNvPr>
          <p:cNvSpPr>
            <a:spLocks noGrp="1"/>
          </p:cNvSpPr>
          <p:nvPr>
            <p:ph type="ctrTitle"/>
          </p:nvPr>
        </p:nvSpPr>
        <p:spPr/>
        <p:txBody>
          <a:bodyPr/>
          <a:lstStyle/>
          <a:p>
            <a:r>
              <a:rPr lang="nl-NL" dirty="0"/>
              <a:t>Medicijnen paspoort</a:t>
            </a:r>
          </a:p>
        </p:txBody>
      </p:sp>
      <p:sp>
        <p:nvSpPr>
          <p:cNvPr id="3" name="Ondertitel 2">
            <a:extLst>
              <a:ext uri="{FF2B5EF4-FFF2-40B4-BE49-F238E27FC236}">
                <a16:creationId xmlns:a16="http://schemas.microsoft.com/office/drawing/2014/main" id="{163FDCEF-0EAF-4BC6-A098-0C4EB1C7A961}"/>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264494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5E5FC6-CEC0-4FA1-A58D-840EAF76624A}"/>
              </a:ext>
            </a:extLst>
          </p:cNvPr>
          <p:cNvSpPr>
            <a:spLocks noGrp="1"/>
          </p:cNvSpPr>
          <p:nvPr>
            <p:ph type="title"/>
          </p:nvPr>
        </p:nvSpPr>
        <p:spPr/>
        <p:txBody>
          <a:bodyPr/>
          <a:lstStyle/>
          <a:p>
            <a:r>
              <a:rPr lang="nl-NL" dirty="0"/>
              <a:t>Inhoud</a:t>
            </a:r>
          </a:p>
        </p:txBody>
      </p:sp>
      <p:sp>
        <p:nvSpPr>
          <p:cNvPr id="3" name="Tijdelijke aanduiding voor inhoud 2">
            <a:extLst>
              <a:ext uri="{FF2B5EF4-FFF2-40B4-BE49-F238E27FC236}">
                <a16:creationId xmlns:a16="http://schemas.microsoft.com/office/drawing/2014/main" id="{C87D5AD6-74CA-4E40-9DDF-C48EC887BF12}"/>
              </a:ext>
            </a:extLst>
          </p:cNvPr>
          <p:cNvSpPr>
            <a:spLocks noGrp="1"/>
          </p:cNvSpPr>
          <p:nvPr>
            <p:ph idx="1"/>
          </p:nvPr>
        </p:nvSpPr>
        <p:spPr/>
        <p:txBody>
          <a:bodyPr/>
          <a:lstStyle/>
          <a:p>
            <a:r>
              <a:rPr lang="nl-NL" dirty="0"/>
              <a:t>Lesdoelen</a:t>
            </a:r>
          </a:p>
          <a:p>
            <a:r>
              <a:rPr lang="nl-NL" dirty="0"/>
              <a:t>Wat is een medicijnen paspoort? </a:t>
            </a:r>
          </a:p>
          <a:p>
            <a:r>
              <a:rPr lang="nl-NL" dirty="0"/>
              <a:t>Waar gebruik je het medicijnen paspoort voor?</a:t>
            </a:r>
          </a:p>
          <a:p>
            <a:r>
              <a:rPr lang="nl-NL" dirty="0"/>
              <a:t>Wat staat er in een medicijnen paspoort?</a:t>
            </a:r>
          </a:p>
          <a:p>
            <a:r>
              <a:rPr lang="nl-NL" dirty="0"/>
              <a:t>Medicatie trouwheid</a:t>
            </a:r>
          </a:p>
          <a:p>
            <a:r>
              <a:rPr lang="nl-NL" dirty="0"/>
              <a:t>Opdracht</a:t>
            </a:r>
          </a:p>
          <a:p>
            <a:r>
              <a:rPr lang="nl-NL" dirty="0"/>
              <a:t>Evalueren lesdoelen</a:t>
            </a:r>
          </a:p>
        </p:txBody>
      </p:sp>
    </p:spTree>
    <p:extLst>
      <p:ext uri="{BB962C8B-B14F-4D97-AF65-F5344CB8AC3E}">
        <p14:creationId xmlns:p14="http://schemas.microsoft.com/office/powerpoint/2010/main" val="1654544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59340-8FC2-49EE-995C-7B02EB192220}"/>
              </a:ext>
            </a:extLst>
          </p:cNvPr>
          <p:cNvSpPr>
            <a:spLocks noGrp="1"/>
          </p:cNvSpPr>
          <p:nvPr>
            <p:ph type="title"/>
          </p:nvPr>
        </p:nvSpPr>
        <p:spPr/>
        <p:txBody>
          <a:bodyPr/>
          <a:lstStyle/>
          <a:p>
            <a:r>
              <a:rPr lang="nl-NL" dirty="0"/>
              <a:t>lesdoelen</a:t>
            </a:r>
          </a:p>
        </p:txBody>
      </p:sp>
      <p:sp>
        <p:nvSpPr>
          <p:cNvPr id="3" name="Tijdelijke aanduiding voor inhoud 2">
            <a:extLst>
              <a:ext uri="{FF2B5EF4-FFF2-40B4-BE49-F238E27FC236}">
                <a16:creationId xmlns:a16="http://schemas.microsoft.com/office/drawing/2014/main" id="{4B82FB17-4C5C-43F6-93A7-57EADF1706A6}"/>
              </a:ext>
            </a:extLst>
          </p:cNvPr>
          <p:cNvSpPr>
            <a:spLocks noGrp="1"/>
          </p:cNvSpPr>
          <p:nvPr>
            <p:ph idx="1"/>
          </p:nvPr>
        </p:nvSpPr>
        <p:spPr/>
        <p:txBody>
          <a:bodyPr/>
          <a:lstStyle/>
          <a:p>
            <a:r>
              <a:rPr lang="nl-NL" dirty="0"/>
              <a:t>Aan het eind van de les kan je vertellen wat een medicijn paspoort is</a:t>
            </a:r>
          </a:p>
          <a:p>
            <a:r>
              <a:rPr lang="nl-NL" dirty="0"/>
              <a:t>Aan het eind van de les kan je benoemen wat er in een medicijn paspoort staat</a:t>
            </a:r>
          </a:p>
          <a:p>
            <a:r>
              <a:rPr lang="nl-NL" dirty="0"/>
              <a:t>Aan het eind van de les kan je benoemen waarom medicijntrouwheid zo belangrijk is</a:t>
            </a:r>
          </a:p>
        </p:txBody>
      </p:sp>
    </p:spTree>
    <p:extLst>
      <p:ext uri="{BB962C8B-B14F-4D97-AF65-F5344CB8AC3E}">
        <p14:creationId xmlns:p14="http://schemas.microsoft.com/office/powerpoint/2010/main" val="1628942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Shape 10">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3"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el 1">
            <a:extLst>
              <a:ext uri="{FF2B5EF4-FFF2-40B4-BE49-F238E27FC236}">
                <a16:creationId xmlns:a16="http://schemas.microsoft.com/office/drawing/2014/main" id="{157120FF-7982-4400-816A-FAFCDB36EB30}"/>
              </a:ext>
            </a:extLst>
          </p:cNvPr>
          <p:cNvSpPr>
            <a:spLocks noGrp="1"/>
          </p:cNvSpPr>
          <p:nvPr>
            <p:ph type="title"/>
          </p:nvPr>
        </p:nvSpPr>
        <p:spPr>
          <a:xfrm>
            <a:off x="1154955" y="973668"/>
            <a:ext cx="2942210" cy="1020232"/>
          </a:xfrm>
        </p:spPr>
        <p:txBody>
          <a:bodyPr>
            <a:normAutofit/>
          </a:bodyPr>
          <a:lstStyle/>
          <a:p>
            <a:pPr>
              <a:lnSpc>
                <a:spcPct val="90000"/>
              </a:lnSpc>
            </a:pPr>
            <a:r>
              <a:rPr lang="nl-NL" sz="2000">
                <a:solidFill>
                  <a:srgbClr val="EBEBEB"/>
                </a:solidFill>
              </a:rPr>
              <a:t>Wat is een medicijnen paspoort</a:t>
            </a:r>
          </a:p>
        </p:txBody>
      </p:sp>
      <p:pic>
        <p:nvPicPr>
          <p:cNvPr id="4" name="Afbeelding 3">
            <a:extLst>
              <a:ext uri="{FF2B5EF4-FFF2-40B4-BE49-F238E27FC236}">
                <a16:creationId xmlns:a16="http://schemas.microsoft.com/office/drawing/2014/main" id="{27D1B6D9-3973-4499-B655-4735F8854661}"/>
              </a:ext>
            </a:extLst>
          </p:cNvPr>
          <p:cNvPicPr>
            <a:picLocks noChangeAspect="1"/>
          </p:cNvPicPr>
          <p:nvPr/>
        </p:nvPicPr>
        <p:blipFill>
          <a:blip r:embed="rId2"/>
          <a:stretch>
            <a:fillRect/>
          </a:stretch>
        </p:blipFill>
        <p:spPr>
          <a:xfrm>
            <a:off x="5194607" y="1751223"/>
            <a:ext cx="6391533" cy="3355554"/>
          </a:xfrm>
          <a:prstGeom prst="rect">
            <a:avLst/>
          </a:prstGeom>
        </p:spPr>
      </p:pic>
      <p:sp>
        <p:nvSpPr>
          <p:cNvPr id="15" name="Rectangle 14">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Tijdelijke aanduiding voor inhoud 2">
            <a:extLst>
              <a:ext uri="{FF2B5EF4-FFF2-40B4-BE49-F238E27FC236}">
                <a16:creationId xmlns:a16="http://schemas.microsoft.com/office/drawing/2014/main" id="{6125553F-2165-42B8-8752-01FB916718EF}"/>
              </a:ext>
            </a:extLst>
          </p:cNvPr>
          <p:cNvSpPr>
            <a:spLocks noGrp="1"/>
          </p:cNvSpPr>
          <p:nvPr>
            <p:ph idx="1"/>
          </p:nvPr>
        </p:nvSpPr>
        <p:spPr>
          <a:xfrm>
            <a:off x="1154955" y="2120900"/>
            <a:ext cx="3133726" cy="3898900"/>
          </a:xfrm>
        </p:spPr>
        <p:txBody>
          <a:bodyPr>
            <a:normAutofit/>
          </a:bodyPr>
          <a:lstStyle/>
          <a:p>
            <a:pPr>
              <a:lnSpc>
                <a:spcPct val="90000"/>
              </a:lnSpc>
            </a:pPr>
            <a:r>
              <a:rPr lang="nl-NL" sz="1700" dirty="0">
                <a:solidFill>
                  <a:srgbClr val="FFFFFF"/>
                </a:solidFill>
              </a:rPr>
              <a:t>Het is een overzicht van medicijnen die je gebruikt. Dit overzicht moet je meenemen als je op reis gaat</a:t>
            </a:r>
          </a:p>
          <a:p>
            <a:pPr>
              <a:lnSpc>
                <a:spcPct val="90000"/>
              </a:lnSpc>
            </a:pPr>
            <a:endParaRPr lang="nl-NL" sz="1700" dirty="0">
              <a:solidFill>
                <a:srgbClr val="FFFFFF"/>
              </a:solidFill>
            </a:endParaRPr>
          </a:p>
          <a:p>
            <a:pPr>
              <a:lnSpc>
                <a:spcPct val="90000"/>
              </a:lnSpc>
            </a:pPr>
            <a:r>
              <a:rPr lang="nl-NL" sz="1700" dirty="0">
                <a:solidFill>
                  <a:srgbClr val="FFFFFF"/>
                </a:solidFill>
              </a:rPr>
              <a:t>Je kan het medicijnen paspoort krijgen via de apotheek. De apotheek weet namelijk welke medicatie jij gebruikt en waarvoor je die gebruikt.</a:t>
            </a:r>
          </a:p>
        </p:txBody>
      </p:sp>
      <p:sp>
        <p:nvSpPr>
          <p:cNvPr id="21"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179323834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893FB2-80D2-4F75-A6D6-DA8B0701C6C1}"/>
              </a:ext>
            </a:extLst>
          </p:cNvPr>
          <p:cNvSpPr>
            <a:spLocks noGrp="1"/>
          </p:cNvSpPr>
          <p:nvPr>
            <p:ph type="title"/>
          </p:nvPr>
        </p:nvSpPr>
        <p:spPr>
          <a:xfrm>
            <a:off x="1154954" y="973668"/>
            <a:ext cx="8761413" cy="929560"/>
          </a:xfrm>
        </p:spPr>
        <p:txBody>
          <a:bodyPr/>
          <a:lstStyle/>
          <a:p>
            <a:r>
              <a:rPr lang="nl-NL" dirty="0"/>
              <a:t>Waar gebruik je het medicijnen paspoort voor?</a:t>
            </a:r>
          </a:p>
        </p:txBody>
      </p:sp>
      <p:sp>
        <p:nvSpPr>
          <p:cNvPr id="3" name="Tijdelijke aanduiding voor inhoud 2">
            <a:extLst>
              <a:ext uri="{FF2B5EF4-FFF2-40B4-BE49-F238E27FC236}">
                <a16:creationId xmlns:a16="http://schemas.microsoft.com/office/drawing/2014/main" id="{C2341AA1-66F6-40C4-A458-DE5C3A1F54DA}"/>
              </a:ext>
            </a:extLst>
          </p:cNvPr>
          <p:cNvSpPr>
            <a:spLocks noGrp="1"/>
          </p:cNvSpPr>
          <p:nvPr>
            <p:ph idx="1"/>
          </p:nvPr>
        </p:nvSpPr>
        <p:spPr/>
        <p:txBody>
          <a:bodyPr>
            <a:normAutofit/>
          </a:bodyPr>
          <a:lstStyle/>
          <a:p>
            <a:r>
              <a:rPr lang="nl-NL" dirty="0"/>
              <a:t>Je hebt het medicijnen paspoort nodig als je op reis gaat. </a:t>
            </a:r>
          </a:p>
          <a:p>
            <a:r>
              <a:rPr lang="nl-NL" dirty="0"/>
              <a:t>Je hebt het medicatie paspoort bij je om de volgende redenen.</a:t>
            </a:r>
            <a:br>
              <a:rPr lang="nl-NL" dirty="0"/>
            </a:br>
            <a:r>
              <a:rPr lang="nl-NL" dirty="0"/>
              <a:t>1: Stel je komt in een noodsituatie terecht in het buitenland, dan kunnen artsen en apothekers snel handelen en je de juiste medicatie geven</a:t>
            </a:r>
            <a:br>
              <a:rPr lang="nl-NL" dirty="0"/>
            </a:br>
            <a:r>
              <a:rPr lang="nl-NL" dirty="0"/>
              <a:t>2: Als je per ongeluk je medicijnen bent vergeten of verloren, maar je deze wel echt nodig hebt. Dan kun je met je medicijnen paspoort nieuwe, maar juiste medicatie krijgen bij een apotheek.</a:t>
            </a:r>
            <a:br>
              <a:rPr lang="nl-NL" dirty="0"/>
            </a:br>
            <a:r>
              <a:rPr lang="nl-NL" dirty="0"/>
              <a:t>3: Mocht er reden zijn dat je langs de dokter moet dan is het paspoort ook handig om te laten zien.</a:t>
            </a:r>
          </a:p>
        </p:txBody>
      </p:sp>
    </p:spTree>
    <p:extLst>
      <p:ext uri="{BB962C8B-B14F-4D97-AF65-F5344CB8AC3E}">
        <p14:creationId xmlns:p14="http://schemas.microsoft.com/office/powerpoint/2010/main" val="3668470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8DEC19-493A-4213-8245-00D8E4276B34}"/>
              </a:ext>
            </a:extLst>
          </p:cNvPr>
          <p:cNvSpPr>
            <a:spLocks noGrp="1"/>
          </p:cNvSpPr>
          <p:nvPr>
            <p:ph type="title"/>
          </p:nvPr>
        </p:nvSpPr>
        <p:spPr/>
        <p:txBody>
          <a:bodyPr/>
          <a:lstStyle/>
          <a:p>
            <a:r>
              <a:rPr lang="nl-NL" dirty="0"/>
              <a:t>Wat staat er in het medicijnen paspoort? </a:t>
            </a:r>
          </a:p>
        </p:txBody>
      </p:sp>
      <p:sp>
        <p:nvSpPr>
          <p:cNvPr id="3" name="Tijdelijke aanduiding voor inhoud 2">
            <a:extLst>
              <a:ext uri="{FF2B5EF4-FFF2-40B4-BE49-F238E27FC236}">
                <a16:creationId xmlns:a16="http://schemas.microsoft.com/office/drawing/2014/main" id="{E66A4A3D-48D2-4463-BCC2-92192FF4B88C}"/>
              </a:ext>
            </a:extLst>
          </p:cNvPr>
          <p:cNvSpPr>
            <a:spLocks noGrp="1"/>
          </p:cNvSpPr>
          <p:nvPr>
            <p:ph idx="1"/>
          </p:nvPr>
        </p:nvSpPr>
        <p:spPr/>
        <p:txBody>
          <a:bodyPr/>
          <a:lstStyle/>
          <a:p>
            <a:r>
              <a:rPr lang="nl-NL" dirty="0"/>
              <a:t>Contactgegevens van artsen</a:t>
            </a:r>
          </a:p>
          <a:p>
            <a:r>
              <a:rPr lang="nl-NL" dirty="0"/>
              <a:t>Contactgegevens van specialisten</a:t>
            </a:r>
          </a:p>
          <a:p>
            <a:r>
              <a:rPr lang="nl-NL" dirty="0"/>
              <a:t>Contactgegevens van jouw familie en/of vrienden</a:t>
            </a:r>
          </a:p>
          <a:p>
            <a:r>
              <a:rPr lang="nl-NL" dirty="0"/>
              <a:t>Gegevens over jouw bloedgroep en zorgverzekering</a:t>
            </a:r>
          </a:p>
          <a:p>
            <a:r>
              <a:rPr lang="nl-NL" dirty="0"/>
              <a:t>Ziekte</a:t>
            </a:r>
          </a:p>
          <a:p>
            <a:r>
              <a:rPr lang="nl-NL" dirty="0"/>
              <a:t>Aandoeningen</a:t>
            </a:r>
          </a:p>
          <a:p>
            <a:r>
              <a:rPr lang="nl-NL" dirty="0"/>
              <a:t>Heelkundige ingrepen</a:t>
            </a:r>
          </a:p>
        </p:txBody>
      </p:sp>
    </p:spTree>
    <p:extLst>
      <p:ext uri="{BB962C8B-B14F-4D97-AF65-F5344CB8AC3E}">
        <p14:creationId xmlns:p14="http://schemas.microsoft.com/office/powerpoint/2010/main" val="2752809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08185-A300-40B6-8E71-3D2498BCEA19}"/>
              </a:ext>
            </a:extLst>
          </p:cNvPr>
          <p:cNvSpPr>
            <a:spLocks noGrp="1"/>
          </p:cNvSpPr>
          <p:nvPr>
            <p:ph type="title"/>
          </p:nvPr>
        </p:nvSpPr>
        <p:spPr/>
        <p:txBody>
          <a:bodyPr/>
          <a:lstStyle/>
          <a:p>
            <a:r>
              <a:rPr lang="nl-NL" dirty="0"/>
              <a:t>Medicatie trouwheid</a:t>
            </a:r>
          </a:p>
        </p:txBody>
      </p:sp>
      <p:sp>
        <p:nvSpPr>
          <p:cNvPr id="3" name="Tijdelijke aanduiding voor inhoud 2">
            <a:extLst>
              <a:ext uri="{FF2B5EF4-FFF2-40B4-BE49-F238E27FC236}">
                <a16:creationId xmlns:a16="http://schemas.microsoft.com/office/drawing/2014/main" id="{5087B3ED-06F7-4430-BFDD-5EE4002201CA}"/>
              </a:ext>
            </a:extLst>
          </p:cNvPr>
          <p:cNvSpPr>
            <a:spLocks noGrp="1"/>
          </p:cNvSpPr>
          <p:nvPr>
            <p:ph idx="1"/>
          </p:nvPr>
        </p:nvSpPr>
        <p:spPr/>
        <p:txBody>
          <a:bodyPr/>
          <a:lstStyle/>
          <a:p>
            <a:r>
              <a:rPr lang="nl-NL" dirty="0"/>
              <a:t>Wat is medicatie trouwheid? </a:t>
            </a:r>
          </a:p>
          <a:p>
            <a:endParaRPr lang="nl-NL" dirty="0"/>
          </a:p>
          <a:p>
            <a:endParaRPr lang="nl-NL" dirty="0"/>
          </a:p>
          <a:p>
            <a:r>
              <a:rPr lang="nl-NL" dirty="0"/>
              <a:t>Waarom is medicatie trouwheid zo belangrijk?</a:t>
            </a:r>
          </a:p>
        </p:txBody>
      </p:sp>
    </p:spTree>
    <p:extLst>
      <p:ext uri="{BB962C8B-B14F-4D97-AF65-F5344CB8AC3E}">
        <p14:creationId xmlns:p14="http://schemas.microsoft.com/office/powerpoint/2010/main" val="3311122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3A9AB6-D284-4FB8-9B79-3717BCE20255}"/>
              </a:ext>
            </a:extLst>
          </p:cNvPr>
          <p:cNvSpPr>
            <a:spLocks noGrp="1"/>
          </p:cNvSpPr>
          <p:nvPr>
            <p:ph type="title"/>
          </p:nvPr>
        </p:nvSpPr>
        <p:spPr/>
        <p:txBody>
          <a:bodyPr/>
          <a:lstStyle/>
          <a:p>
            <a:r>
              <a:rPr lang="nl-NL"/>
              <a:t>Evalueren lesdoelen</a:t>
            </a:r>
          </a:p>
        </p:txBody>
      </p:sp>
      <p:sp>
        <p:nvSpPr>
          <p:cNvPr id="3" name="Tijdelijke aanduiding voor inhoud 2">
            <a:extLst>
              <a:ext uri="{FF2B5EF4-FFF2-40B4-BE49-F238E27FC236}">
                <a16:creationId xmlns:a16="http://schemas.microsoft.com/office/drawing/2014/main" id="{A7E3EB2F-383A-4920-8B18-862266D8E6FB}"/>
              </a:ext>
            </a:extLst>
          </p:cNvPr>
          <p:cNvSpPr>
            <a:spLocks noGrp="1"/>
          </p:cNvSpPr>
          <p:nvPr>
            <p:ph idx="1"/>
          </p:nvPr>
        </p:nvSpPr>
        <p:spPr/>
        <p:txBody>
          <a:bodyPr/>
          <a:lstStyle/>
          <a:p>
            <a:r>
              <a:rPr lang="nl-NL" dirty="0"/>
              <a:t>Wat is een medicijnenpaspoort?</a:t>
            </a:r>
          </a:p>
          <a:p>
            <a:r>
              <a:rPr lang="nl-NL" dirty="0"/>
              <a:t>Waar heb je het medicijnenpaspoort voor nodig?</a:t>
            </a:r>
          </a:p>
          <a:p>
            <a:r>
              <a:rPr lang="nl-NL" dirty="0"/>
              <a:t>Waarom is medicijntrouwheid </a:t>
            </a:r>
            <a:r>
              <a:rPr lang="nl-NL"/>
              <a:t>zo belangrijk?</a:t>
            </a:r>
            <a:endParaRPr lang="nl-NL" dirty="0"/>
          </a:p>
        </p:txBody>
      </p:sp>
    </p:spTree>
    <p:extLst>
      <p:ext uri="{BB962C8B-B14F-4D97-AF65-F5344CB8AC3E}">
        <p14:creationId xmlns:p14="http://schemas.microsoft.com/office/powerpoint/2010/main" val="31496950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directiekamer">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{8E577C9E-0A27-4353-899E-6B8D72264E02}tf02900722</Template>
  <TotalTime>15</TotalTime>
  <Words>314</Words>
  <Application>Microsoft Office PowerPoint</Application>
  <PresentationFormat>Breedbeeld</PresentationFormat>
  <Paragraphs>37</Paragraphs>
  <Slides>8</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Century Gothic</vt:lpstr>
      <vt:lpstr>Wingdings 3</vt:lpstr>
      <vt:lpstr>Ion-directiekamer</vt:lpstr>
      <vt:lpstr>Medicijnen paspoort</vt:lpstr>
      <vt:lpstr>Inhoud</vt:lpstr>
      <vt:lpstr>lesdoelen</vt:lpstr>
      <vt:lpstr>Wat is een medicijnen paspoort</vt:lpstr>
      <vt:lpstr>Waar gebruik je het medicijnen paspoort voor?</vt:lpstr>
      <vt:lpstr>Wat staat er in het medicijnen paspoort? </vt:lpstr>
      <vt:lpstr>Medicatie trouwheid</vt:lpstr>
      <vt:lpstr>Evalueren lesdoelen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Medicijnen paspoort</dc:title>
  <dc:creator>Kyra Tempelman (student)</dc:creator>
  <cp:lastModifiedBy>Kyra Tempelman (student)</cp:lastModifiedBy>
  <cp:revision>1</cp:revision>
  <dcterms:created xsi:type="dcterms:W3CDTF">2021-06-09T10:56:22Z</dcterms:created>
  <dcterms:modified xsi:type="dcterms:W3CDTF">2021-06-21T21:07:45Z</dcterms:modified>
</cp:coreProperties>
</file>